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4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4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8520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62168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3901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8841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xmlns="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8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xmlns="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60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974150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911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086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0301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00443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8231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1244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98036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48862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8412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6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RH</a:t>
            </a:r>
          </a:p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66D04A5A-19A9-0ACE-6D0F-5E02EDC9D1DE}"/>
              </a:ext>
            </a:extLst>
          </p:cNvPr>
          <p:cNvSpPr txBox="1"/>
          <p:nvPr/>
        </p:nvSpPr>
        <p:spPr>
          <a:xfrm>
            <a:off x="2935941" y="1120676"/>
            <a:ext cx="63201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RH</a:t>
            </a:r>
          </a:p>
          <a:p>
            <a:pPr algn="ctr"/>
            <a:r>
              <a:rPr lang="es-E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software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xmlns="" id="{12E6F1CF-C64D-CB82-1478-686F9F9BAF5F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rgbClr val="38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1389529" y="3580266"/>
            <a:ext cx="94129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ctr">
              <a:lnSpc>
                <a:spcPct val="200000"/>
              </a:lnSpc>
            </a:pPr>
            <a:r>
              <a:rPr lang="es-MX" sz="1400" dirty="0"/>
              <a:t>La empresa de recursos humanos enfrenta problemas críticos en la gestión de empleados, liquidación de nóminas y notificaciones debido a procesos manuales y desorganizados. Esta situación genera ineficiencias y errores que impactan negativamente en la operatividad, elevando los costos administrativos y reduciendo la satisfacción de empleados y administradores. Los procesos manuales actuales son propensos a errores en cálculos y pérdida de documentos, y la falta de un sistema centralizado dificulta la gestión de la información. Además, la ausencia de notificaciones automatizadas impide una comunicación eficiente, afectando la toma de decisiones y la retención de empleados.</a:t>
            </a:r>
            <a:endParaRPr lang="es-CO" sz="1400" dirty="0">
              <a:effectLst/>
              <a:latin typeface="Times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732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4">
            <a:extLst>
              <a:ext uri="{FF2B5EF4-FFF2-40B4-BE49-F238E27FC236}">
                <a16:creationId xmlns:a16="http://schemas.microsoft.com/office/drawing/2014/main" xmlns="" id="{12013F4B-3B08-4034-9A06-318B2E148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765724"/>
              </p:ext>
            </p:extLst>
          </p:nvPr>
        </p:nvGraphicFramePr>
        <p:xfrm>
          <a:off x="1500094" y="1529547"/>
          <a:ext cx="9191811" cy="4349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3937">
                  <a:extLst>
                    <a:ext uri="{9D8B030D-6E8A-4147-A177-3AD203B41FA5}">
                      <a16:colId xmlns:a16="http://schemas.microsoft.com/office/drawing/2014/main" xmlns="" val="2245395317"/>
                    </a:ext>
                  </a:extLst>
                </a:gridCol>
                <a:gridCol w="3063937">
                  <a:extLst>
                    <a:ext uri="{9D8B030D-6E8A-4147-A177-3AD203B41FA5}">
                      <a16:colId xmlns:a16="http://schemas.microsoft.com/office/drawing/2014/main" xmlns="" val="2383192226"/>
                    </a:ext>
                  </a:extLst>
                </a:gridCol>
                <a:gridCol w="3063937">
                  <a:extLst>
                    <a:ext uri="{9D8B030D-6E8A-4147-A177-3AD203B41FA5}">
                      <a16:colId xmlns:a16="http://schemas.microsoft.com/office/drawing/2014/main" xmlns="" val="348729048"/>
                    </a:ext>
                  </a:extLst>
                </a:gridCol>
              </a:tblGrid>
              <a:tr h="534117">
                <a:tc>
                  <a:txBody>
                    <a:bodyPr/>
                    <a:lstStyle/>
                    <a:p>
                      <a:r>
                        <a:rPr lang="es-CO" dirty="0"/>
                        <a:t>Nombre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O"/>
                        <a:t>Funciones principales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019825223"/>
                  </a:ext>
                </a:extLst>
              </a:tr>
              <a:tr h="1712101">
                <a:tc>
                  <a:txBody>
                    <a:bodyPr/>
                    <a:lstStyle/>
                    <a:p>
                      <a:r>
                        <a:rPr lang="es-CO" b="1" dirty="0"/>
                        <a:t>Alirio Donoso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O" dirty="0" err="1"/>
                        <a:t>Frontend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- Diseño de interfaces Desarrollo de vistas, Implementación de estilos y componentes visuales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294075165"/>
                  </a:ext>
                </a:extLst>
              </a:tr>
              <a:tr h="534117">
                <a:tc>
                  <a:txBody>
                    <a:bodyPr/>
                    <a:lstStyle/>
                    <a:p>
                      <a:r>
                        <a:rPr lang="es-CO" b="1" dirty="0"/>
                        <a:t>Kenner Calderón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O" dirty="0" err="1"/>
                        <a:t>Backend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- Gestión de la base de datos Desarrollo de la lógica del servidor, implementación de </a:t>
                      </a:r>
                      <a:r>
                        <a:rPr lang="es-ES" dirty="0" err="1"/>
                        <a:t>APIs</a:t>
                      </a:r>
                      <a:r>
                        <a:rPr lang="es-ES" dirty="0"/>
                        <a:t> y servicios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907265153"/>
                  </a:ext>
                </a:extLst>
              </a:tr>
              <a:tr h="534117">
                <a:tc>
                  <a:txBody>
                    <a:bodyPr/>
                    <a:lstStyle/>
                    <a:p>
                      <a:r>
                        <a:rPr lang="es-CO" b="1" dirty="0"/>
                        <a:t>Andrea Silva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O" dirty="0" err="1"/>
                        <a:t>Tester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- Pruebas funcionales, Pruebas de integración, reporte y seguimiento de bugs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624057089"/>
                  </a:ext>
                </a:extLst>
              </a:tr>
            </a:tbl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0F9B276D-4084-4EA9-96F3-439DFFED25D6}"/>
              </a:ext>
            </a:extLst>
          </p:cNvPr>
          <p:cNvSpPr txBox="1"/>
          <p:nvPr/>
        </p:nvSpPr>
        <p:spPr>
          <a:xfrm>
            <a:off x="3070411" y="600818"/>
            <a:ext cx="6051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/>
              <a:t>ROLES DEL EQUIPO DE TRABAJO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838200" y="332217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MODELO ENTIDAD RELACION (MER)</a:t>
            </a:r>
            <a:endParaRPr lang="es-CO" dirty="0">
              <a:solidFill>
                <a:schemeClr val="tx1">
                  <a:lumMod val="95000"/>
                  <a:lumOff val="5000"/>
                </a:schemeClr>
              </a:solidFill>
              <a:latin typeface="Work Sans Medium" pitchFamily="2" charset="77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D3AD496A-326D-4C59-9C0C-37ABCB44A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875" y="1008814"/>
            <a:ext cx="10515599" cy="562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03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pPr algn="ctr"/>
            <a:r>
              <a:rPr lang="es-ES" dirty="0">
                <a:solidFill>
                  <a:schemeClr val="bg1"/>
                </a:solidFill>
                <a:latin typeface="Work Sans Medium" pitchFamily="2" charset="77"/>
              </a:rPr>
              <a:t>J</a:t>
            </a:r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USTIFICACIÒN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2BA4DAA0-7F5A-466C-9EA6-F04B699832EF}"/>
              </a:ext>
            </a:extLst>
          </p:cNvPr>
          <p:cNvSpPr txBox="1"/>
          <p:nvPr/>
        </p:nvSpPr>
        <p:spPr>
          <a:xfrm>
            <a:off x="1983441" y="1990164"/>
            <a:ext cx="822511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effectLst/>
                <a:latin typeface="Times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implementación de un sistema de gestión integral en la empresa de recursos humanos digitalizará procesos administrativos, mejorando la eficiencia operativa y reduciendo errores. Este sistema automatizará la liquidación de nóminas, gestionará pagos y enviará notificaciones por correo electrónico a los empleados, asegurando precisión y eficiencia. Además, permitirá a los empleados tramitar solicitudes y visualizar sus liquidaciones, mejorando la transparencia y satisfacción. La generación de reportes y el almacenamiento eficiente de registros asegurarán el cumplimiento de normativas, y la escalabilidad del sistema permitirá adaptaciones futuras, optimizando recursos y facilitando la planificación a largo plazo.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xmlns="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</TotalTime>
  <Words>287</Words>
  <Application>Microsoft Office PowerPoint</Application>
  <PresentationFormat>Panorámica</PresentationFormat>
  <Paragraphs>23</Paragraphs>
  <Slides>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Times</vt:lpstr>
      <vt:lpstr>Times New Roman</vt:lpstr>
      <vt:lpstr>Work Sans</vt:lpstr>
      <vt:lpstr>Work Sans Medium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JUSTIFICACIÒN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Ana Carolina Gonzalez Lopez</dc:creator>
  <cp:lastModifiedBy>Cuenta Microsoft</cp:lastModifiedBy>
  <cp:revision>6</cp:revision>
  <dcterms:modified xsi:type="dcterms:W3CDTF">2024-06-24T16:36:54Z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SetDate">
    <vt:lpwstr>2022-10-19T19:38:29Z</vt:lpwstr>
  </property>
  <property fmtid="{D5CDD505-2E9C-101B-9397-08002B2CF9AE}" pid="4" name="MSIP_Label_1299739c-ad3d-4908-806e-4d91151a6e13_Method">
    <vt:lpwstr>Standard</vt:lpwstr>
  </property>
  <property fmtid="{D5CDD505-2E9C-101B-9397-08002B2CF9AE}" pid="5" name="MSIP_Label_1299739c-ad3d-4908-806e-4d91151a6e13_Name">
    <vt:lpwstr>All Employees (Unrestricted)</vt:lpwstr>
  </property>
  <property fmtid="{D5CDD505-2E9C-101B-9397-08002B2CF9AE}" pid="6" name="MSIP_Label_1299739c-ad3d-4908-806e-4d91151a6e13_SiteId">
    <vt:lpwstr>cbc2c381-2f2e-4d93-91d1-506c9316ace7</vt:lpwstr>
  </property>
  <property fmtid="{D5CDD505-2E9C-101B-9397-08002B2CF9AE}" pid="7" name="MSIP_Label_1299739c-ad3d-4908-806e-4d91151a6e13_ActionId">
    <vt:lpwstr>98515191-1cf5-4ee9-bdd0-940499e5219e</vt:lpwstr>
  </property>
  <property fmtid="{D5CDD505-2E9C-101B-9397-08002B2CF9AE}" pid="8" name="MSIP_Label_1299739c-ad3d-4908-806e-4d91151a6e13_ContentBits">
    <vt:lpwstr>0</vt:lpwstr>
  </property>
</Properties>
</file>

<file path=docProps/thumbnail.jpeg>
</file>